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82" autoAdjust="0"/>
  </p:normalViewPr>
  <p:slideViewPr>
    <p:cSldViewPr snapToGrid="0">
      <p:cViewPr>
        <p:scale>
          <a:sx n="125" d="100"/>
          <a:sy n="125" d="100"/>
        </p:scale>
        <p:origin x="-8166" y="-10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22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 smtClean="0"/>
                <a:t>Nicholas Tan, Elias Wang</a:t>
              </a:r>
              <a:endParaRPr dirty="0"/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 smtClean="0"/>
                <a:t>Department </a:t>
              </a:r>
              <a:r>
                <a:rPr dirty="0"/>
                <a:t>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549707" y="4511674"/>
            <a:ext cx="10870456" cy="8160777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626536" y="4511674"/>
            <a:ext cx="10342193" cy="16988339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87819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3071906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549707" y="12905772"/>
            <a:ext cx="10870456" cy="8594241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756081" y="12879756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241130" y="4511674"/>
            <a:ext cx="10219730" cy="16988340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628534" y="4557486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746" y="5348362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866304" y="5332085"/>
            <a:ext cx="3843041" cy="6093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just">
              <a:defRPr sz="2600"/>
            </a:pPr>
            <a:r>
              <a:rPr dirty="0"/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 algn="just">
              <a:defRPr sz="2600"/>
            </a:pPr>
            <a:endParaRPr dirty="0"/>
          </a:p>
          <a:p>
            <a:pPr algn="just">
              <a:defRPr sz="2600"/>
            </a:pPr>
            <a:r>
              <a:rPr dirty="0"/>
              <a:t>The model is successful because it is able to distinguish between “style” vs. “content”</a:t>
            </a:r>
            <a:r>
              <a:rPr lang="en-US" dirty="0"/>
              <a:t>, and merge the two.</a:t>
            </a:r>
            <a:endParaRPr dirty="0"/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994" y="13832233"/>
            <a:ext cx="6418744" cy="6418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953706" y="17388491"/>
            <a:ext cx="2466263" cy="317091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33093" y="13774106"/>
            <a:ext cx="4107329" cy="4093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2600"/>
            </a:lvl1pPr>
          </a:lstStyle>
          <a:p>
            <a:pPr algn="just"/>
            <a:r>
              <a:rPr dirty="0"/>
              <a:t>Using a </a:t>
            </a:r>
            <a:r>
              <a:rPr dirty="0" smtClean="0"/>
              <a:t>modification</a:t>
            </a:r>
            <a:r>
              <a:rPr lang="en-US" dirty="0" smtClean="0"/>
              <a:t> </a:t>
            </a:r>
            <a:r>
              <a:rPr dirty="0" smtClean="0"/>
              <a:t>of Texture-Synthesis</a:t>
            </a:r>
            <a:r>
              <a:rPr lang="en-US" dirty="0" smtClean="0"/>
              <a:t> </a:t>
            </a:r>
            <a:r>
              <a:rPr dirty="0" smtClean="0"/>
              <a:t>it </a:t>
            </a:r>
            <a:r>
              <a:rPr dirty="0"/>
              <a:t>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553244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2031222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343401" y="5810864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6094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03689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320539" y="912800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531939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384922" y="9679061"/>
            <a:ext cx="2258932" cy="2258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568740" y="9679060"/>
            <a:ext cx="2272663" cy="227266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5452376" y="1978602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</a:t>
            </a:r>
            <a:r>
              <a:rPr lang="en-US" dirty="0" smtClean="0"/>
              <a:t>(finer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136720" y="9684813"/>
            <a:ext cx="2273343" cy="2236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8241379" y="19050243"/>
            <a:ext cx="1877215" cy="1906673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872135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2081902" y="9128700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874993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2135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964614" y="12443592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2" name="Shape 57"/>
          <p:cNvSpPr/>
          <p:nvPr/>
        </p:nvSpPr>
        <p:spPr>
          <a:xfrm>
            <a:off x="15695554" y="1305663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8544016" y="1307674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2724656" y="15877620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5790297" y="16504963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6202269" y="17921146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98928" y="13056634"/>
            <a:ext cx="9249032" cy="5844973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872135" y="12517538"/>
            <a:ext cx="9824488" cy="8606012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0" name="Shape 57"/>
          <p:cNvSpPr/>
          <p:nvPr/>
        </p:nvSpPr>
        <p:spPr>
          <a:xfrm>
            <a:off x="18572014" y="15853059"/>
            <a:ext cx="2381162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smtClean="0"/>
              <a:t>Resize Patch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514976" y="583225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18648037" y="16410256"/>
            <a:ext cx="2312499" cy="2312499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4121748" y="19260596"/>
              <a:ext cx="95989" cy="9475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387" y="6408874"/>
            <a:ext cx="2244689" cy="2244689"/>
          </a:xfrm>
          <a:prstGeom prst="rect">
            <a:avLst/>
          </a:prstGeom>
        </p:spPr>
      </p:pic>
      <p:sp>
        <p:nvSpPr>
          <p:cNvPr id="112" name="Shape 68"/>
          <p:cNvSpPr/>
          <p:nvPr/>
        </p:nvSpPr>
        <p:spPr>
          <a:xfrm>
            <a:off x="22591837" y="8590438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113" name="Group 83"/>
          <p:cNvGrpSpPr/>
          <p:nvPr/>
        </p:nvGrpSpPr>
        <p:grpSpPr>
          <a:xfrm>
            <a:off x="24832774" y="5460994"/>
            <a:ext cx="7029878" cy="11765035"/>
            <a:chOff x="0" y="0"/>
            <a:chExt cx="7029877" cy="11765034"/>
          </a:xfrm>
        </p:grpSpPr>
        <p:pic>
          <p:nvPicPr>
            <p:cNvPr id="114" name="image18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9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20.jpe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23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night_eagles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night2_eagles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_eagles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schrei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night_house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night2_house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_house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schrei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" name="Group 88"/>
          <p:cNvGrpSpPr/>
          <p:nvPr/>
        </p:nvGrpSpPr>
        <p:grpSpPr>
          <a:xfrm>
            <a:off x="22591837" y="18757540"/>
            <a:ext cx="9471425" cy="2263713"/>
            <a:chOff x="0" y="0"/>
            <a:chExt cx="9471424" cy="2263711"/>
          </a:xfrm>
        </p:grpSpPr>
        <p:pic>
          <p:nvPicPr>
            <p:cNvPr id="129" name="0hall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15403194_10205843174477473_544515047_n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night_house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50hall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Shape 89"/>
          <p:cNvSpPr/>
          <p:nvPr/>
        </p:nvSpPr>
        <p:spPr>
          <a:xfrm>
            <a:off x="24316989" y="18174436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0%</a:t>
            </a:r>
          </a:p>
        </p:txBody>
      </p:sp>
      <p:sp>
        <p:nvSpPr>
          <p:cNvPr id="134" name="Shape 90"/>
          <p:cNvSpPr/>
          <p:nvPr/>
        </p:nvSpPr>
        <p:spPr>
          <a:xfrm>
            <a:off x="26641606" y="18174436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10%</a:t>
            </a:r>
          </a:p>
        </p:txBody>
      </p:sp>
      <p:sp>
        <p:nvSpPr>
          <p:cNvPr id="135" name="Shape 91"/>
          <p:cNvSpPr/>
          <p:nvPr/>
        </p:nvSpPr>
        <p:spPr>
          <a:xfrm>
            <a:off x="29078871" y="18174436"/>
            <a:ext cx="667807" cy="492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rPr dirty="0"/>
              <a:t>25</a:t>
            </a:r>
            <a:r>
              <a:rPr dirty="0" smtClean="0"/>
              <a:t>%</a:t>
            </a:r>
            <a:endParaRPr dirty="0"/>
          </a:p>
        </p:txBody>
      </p:sp>
      <p:sp>
        <p:nvSpPr>
          <p:cNvPr id="136" name="Shape 92"/>
          <p:cNvSpPr/>
          <p:nvPr/>
        </p:nvSpPr>
        <p:spPr>
          <a:xfrm>
            <a:off x="31516136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50%</a:t>
            </a:r>
          </a:p>
        </p:txBody>
      </p:sp>
      <p:sp>
        <p:nvSpPr>
          <p:cNvPr id="137" name="Shape 93"/>
          <p:cNvSpPr/>
          <p:nvPr/>
        </p:nvSpPr>
        <p:spPr>
          <a:xfrm>
            <a:off x="22591837" y="17664646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Hallucination percentage influence 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192953" y="147141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20922564" y="147141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5145773" y="16819301"/>
            <a:ext cx="580002" cy="1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16882722" y="17203993"/>
            <a:ext cx="18206" cy="651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15190067" y="14700722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2288593" y="17572519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Curved Up Arrow 197"/>
          <p:cNvSpPr/>
          <p:nvPr/>
        </p:nvSpPr>
        <p:spPr>
          <a:xfrm rot="18341343">
            <a:off x="20269648" y="20202383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9" name="Curved Up Arrow 198"/>
          <p:cNvSpPr/>
          <p:nvPr/>
        </p:nvSpPr>
        <p:spPr>
          <a:xfrm rot="18341343">
            <a:off x="20731348" y="17783536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4855549" y="5596128"/>
            <a:ext cx="2206032" cy="20936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669774" y="5835519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5058040" y="6538348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Style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636" y="11475663"/>
            <a:ext cx="3872678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600" i="1" dirty="0"/>
              <a:t>Source: L.A. </a:t>
            </a:r>
            <a:r>
              <a:rPr lang="en-US" sz="1600" i="1" dirty="0" err="1"/>
              <a:t>Gatys</a:t>
            </a:r>
            <a:r>
              <a:rPr lang="en-US" sz="1600" i="1" dirty="0"/>
              <a:t>, A.S. Ecker, and M. </a:t>
            </a:r>
            <a:r>
              <a:rPr lang="en-US" sz="1600" i="1" dirty="0" err="1"/>
              <a:t>Bethge</a:t>
            </a:r>
            <a:r>
              <a:rPr lang="en-US" sz="1600" i="1" dirty="0"/>
              <a:t>, Image Style Transfer Using Convolutional Neural Networks, CVPR, 2016.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994" y="20497198"/>
            <a:ext cx="518545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600" i="1" dirty="0"/>
              <a:t>Source: M. </a:t>
            </a:r>
            <a:r>
              <a:rPr lang="en-US" sz="1600" i="1" dirty="0" err="1"/>
              <a:t>Elad</a:t>
            </a:r>
            <a:r>
              <a:rPr lang="en-US" sz="1600" i="1" dirty="0"/>
              <a:t>, P. </a:t>
            </a:r>
            <a:r>
              <a:rPr lang="en-US" sz="1600" i="1" dirty="0" err="1"/>
              <a:t>Milanfar</a:t>
            </a:r>
            <a:r>
              <a:rPr lang="en-US" sz="1600" i="1" dirty="0"/>
              <a:t>, Style-Transfer via Texture-Synthesis, Google Research, September 21, 2016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6574" y="20250977"/>
            <a:ext cx="4099560" cy="1077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600" i="1" dirty="0"/>
              <a:t>Source: V. </a:t>
            </a:r>
            <a:r>
              <a:rPr lang="en-US" sz="1600" i="1" dirty="0" err="1"/>
              <a:t>Kwatra</a:t>
            </a:r>
            <a:r>
              <a:rPr lang="en-US" sz="1600" i="1" dirty="0"/>
              <a:t>, I. Essa, A. </a:t>
            </a:r>
            <a:r>
              <a:rPr lang="en-US" sz="1600" i="1" dirty="0" err="1"/>
              <a:t>Bobick</a:t>
            </a:r>
            <a:r>
              <a:rPr lang="en-US" sz="1600" i="1" dirty="0"/>
              <a:t>, and N. </a:t>
            </a:r>
            <a:r>
              <a:rPr lang="en-US" sz="1600" i="1" dirty="0" err="1"/>
              <a:t>Kwatra</a:t>
            </a:r>
            <a:r>
              <a:rPr lang="en-US" sz="1600" i="1" dirty="0"/>
              <a:t>, Texture Optimization for Example-Based </a:t>
            </a:r>
            <a:r>
              <a:rPr lang="en-US" sz="1600" i="1" dirty="0" err="1"/>
              <a:t>Synthesis,ACM</a:t>
            </a:r>
            <a:r>
              <a:rPr lang="en-US" sz="1600" i="1" dirty="0"/>
              <a:t> </a:t>
            </a:r>
            <a:r>
              <a:rPr lang="en-US" sz="1600" i="1" dirty="0" err="1"/>
              <a:t>ToG</a:t>
            </a:r>
            <a:r>
              <a:rPr lang="en-US" sz="1600" i="1" dirty="0"/>
              <a:t>, Vol. 24, No. 3, pp. 795-802, 2005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781997" y="13652563"/>
            <a:ext cx="2406628" cy="2291433"/>
            <a:chOff x="15273997" y="13652563"/>
            <a:chExt cx="2406628" cy="2291433"/>
          </a:xfrm>
        </p:grpSpPr>
        <p:grpSp>
          <p:nvGrpSpPr>
            <p:cNvPr id="73" name="Group 73"/>
            <p:cNvGrpSpPr/>
            <p:nvPr/>
          </p:nvGrpSpPr>
          <p:grpSpPr>
            <a:xfrm>
              <a:off x="15273997" y="13652563"/>
              <a:ext cx="2406628" cy="2291433"/>
              <a:chOff x="-1" y="-1"/>
              <a:chExt cx="2676616" cy="2548499"/>
            </a:xfrm>
          </p:grpSpPr>
          <p:pic>
            <p:nvPicPr>
              <p:cNvPr id="69" name="image11.jpeg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-1" y="-1"/>
                <a:ext cx="1529795" cy="15297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" name="image10.jpe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076124" y="948007"/>
                <a:ext cx="1600491" cy="160049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1" name="Shape 71"/>
              <p:cNvSpPr/>
              <p:nvPr/>
            </p:nvSpPr>
            <p:spPr>
              <a:xfrm>
                <a:off x="661054" y="307311"/>
                <a:ext cx="243879" cy="251585"/>
              </a:xfrm>
              <a:prstGeom prst="rect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01" name="Shape 71"/>
            <p:cNvSpPr/>
            <p:nvPr/>
          </p:nvSpPr>
          <p:spPr>
            <a:xfrm>
              <a:off x="17098465" y="14639495"/>
              <a:ext cx="219279" cy="22620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8" name="Shape 57"/>
          <p:cNvSpPr/>
          <p:nvPr/>
        </p:nvSpPr>
        <p:spPr>
          <a:xfrm>
            <a:off x="12750981" y="13072900"/>
            <a:ext cx="31819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smtClean="0"/>
              <a:t>Style Fusion</a:t>
            </a:r>
            <a:endParaRPr dirty="0"/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17812012" y="18254401"/>
            <a:ext cx="580002" cy="1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863" y="16410256"/>
            <a:ext cx="2291298" cy="22912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996" y="13650957"/>
            <a:ext cx="2294510" cy="22945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254" y="13652563"/>
            <a:ext cx="2291337" cy="22912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291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</dc:creator>
  <cp:lastModifiedBy>Eli Wang</cp:lastModifiedBy>
  <cp:revision>61</cp:revision>
  <dcterms:modified xsi:type="dcterms:W3CDTF">2016-12-06T23:34:51Z</dcterms:modified>
</cp:coreProperties>
</file>